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209D-71AE-4262-A436-78F390A7DFCF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570D6-90C9-452D-8903-A0CAB0AFE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00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209D-71AE-4262-A436-78F390A7DFCF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570D6-90C9-452D-8903-A0CAB0AFE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66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209D-71AE-4262-A436-78F390A7DFCF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570D6-90C9-452D-8903-A0CAB0AFE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32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209D-71AE-4262-A436-78F390A7DFCF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570D6-90C9-452D-8903-A0CAB0AFE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20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209D-71AE-4262-A436-78F390A7DFCF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570D6-90C9-452D-8903-A0CAB0AFE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326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209D-71AE-4262-A436-78F390A7DFCF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570D6-90C9-452D-8903-A0CAB0AFE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728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209D-71AE-4262-A436-78F390A7DFCF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570D6-90C9-452D-8903-A0CAB0AFE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835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209D-71AE-4262-A436-78F390A7DFCF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570D6-90C9-452D-8903-A0CAB0AFE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59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209D-71AE-4262-A436-78F390A7DFCF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570D6-90C9-452D-8903-A0CAB0AFE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15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209D-71AE-4262-A436-78F390A7DFCF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570D6-90C9-452D-8903-A0CAB0AFE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586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209D-71AE-4262-A436-78F390A7DFCF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570D6-90C9-452D-8903-A0CAB0AFE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1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A209D-71AE-4262-A436-78F390A7DFCF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570D6-90C9-452D-8903-A0CAB0AFE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55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>AP Calculus BC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76600"/>
            <a:ext cx="6400800" cy="1752600"/>
          </a:xfrm>
        </p:spPr>
        <p:txBody>
          <a:bodyPr/>
          <a:lstStyle/>
          <a:p>
            <a:r>
              <a:rPr lang="en-US" dirty="0" smtClean="0"/>
              <a:t>Dale </a:t>
            </a:r>
            <a:r>
              <a:rPr lang="en-US" dirty="0" err="1" smtClean="0"/>
              <a:t>Nowlin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75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>Topics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7418" y="1676400"/>
            <a:ext cx="4495800" cy="762000"/>
          </a:xfrm>
        </p:spPr>
        <p:txBody>
          <a:bodyPr/>
          <a:lstStyle/>
          <a:p>
            <a:r>
              <a:rPr lang="en-US" dirty="0" smtClean="0"/>
              <a:t>Limits and Continuity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70218" y="2209800"/>
            <a:ext cx="3505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Derivatives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198418" y="2743200"/>
            <a:ext cx="3505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Integrals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962400" y="3276600"/>
            <a:ext cx="3505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Differential Equations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838200" y="3657600"/>
            <a:ext cx="3505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Slope Fields</a:t>
            </a:r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962400" y="4038600"/>
            <a:ext cx="3505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Polar Form</a:t>
            </a:r>
            <a:endParaRPr lang="en-US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990600" y="4572000"/>
            <a:ext cx="3505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Parametric Form</a:t>
            </a:r>
            <a:endParaRPr lang="en-US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962400" y="4946073"/>
            <a:ext cx="3505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Infinite Series Convergence Tests</a:t>
            </a:r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990600" y="5708073"/>
            <a:ext cx="3505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Taylor Series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22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>Emphasis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0936" y="1447800"/>
            <a:ext cx="6286500" cy="7620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/>
              <a:t>Theory and Concepts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90600" y="2438400"/>
            <a:ext cx="3830782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5400" dirty="0" smtClean="0"/>
              <a:t>Applications</a:t>
            </a:r>
            <a:endParaRPr lang="en-US" sz="54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990600" y="3429000"/>
            <a:ext cx="54102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5400" dirty="0" smtClean="0"/>
              <a:t>Rule of Four</a:t>
            </a:r>
            <a:endParaRPr lang="en-US" sz="54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286000" y="4800600"/>
            <a:ext cx="3505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Numerical</a:t>
            </a:r>
            <a:endParaRPr lang="en-US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219200" y="4343400"/>
            <a:ext cx="3505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Algebraic</a:t>
            </a:r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429000" y="5334000"/>
            <a:ext cx="2895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Graphical</a:t>
            </a:r>
            <a:endParaRPr lang="en-US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343400" y="5943600"/>
            <a:ext cx="2895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Verbal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10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9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>Tests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0936" y="1447800"/>
            <a:ext cx="6286500" cy="762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Any test may be retaken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90600" y="2438400"/>
            <a:ext cx="70104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dirty="0" smtClean="0"/>
              <a:t>Grading Scale for tests = AP Scale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080047"/>
              </p:ext>
            </p:extLst>
          </p:nvPr>
        </p:nvGraphicFramePr>
        <p:xfrm>
          <a:off x="2057400" y="3352800"/>
          <a:ext cx="4572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Raw 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AP Score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Converted %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457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>Grades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459112"/>
              </p:ext>
            </p:extLst>
          </p:nvPr>
        </p:nvGraphicFramePr>
        <p:xfrm>
          <a:off x="1905000" y="2590800"/>
          <a:ext cx="5029200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971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Item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Approximate Points/Chapter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Homework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AP Packet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30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Test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100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09800" y="16002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Major emphasis on tests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6611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>Calculus Parties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1752600"/>
            <a:ext cx="647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7:00 – 7:40 A.M. Mon, Tues, Wed, Fri</a:t>
            </a:r>
          </a:p>
          <a:p>
            <a:endParaRPr lang="en-US" sz="3200" dirty="0"/>
          </a:p>
          <a:p>
            <a:r>
              <a:rPr lang="en-US" sz="3200" dirty="0" smtClean="0"/>
              <a:t>6:16-7:30 P.M.  Wed.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3810000"/>
            <a:ext cx="6477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Help is also available at other times.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After School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Resource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Lunch</a:t>
            </a:r>
          </a:p>
        </p:txBody>
      </p:sp>
    </p:spTree>
    <p:extLst>
      <p:ext uri="{BB962C8B-B14F-4D97-AF65-F5344CB8AC3E}">
        <p14:creationId xmlns:p14="http://schemas.microsoft.com/office/powerpoint/2010/main" val="495584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>College Credit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524000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All students take the AP test on May 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5908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Most students (90%+) earn credit for </a:t>
            </a:r>
            <a:r>
              <a:rPr lang="en-US" sz="3200" dirty="0" err="1" smtClean="0"/>
              <a:t>Calc</a:t>
            </a:r>
            <a:r>
              <a:rPr lang="en-US" sz="3200" dirty="0" smtClean="0"/>
              <a:t> 1 &amp; 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4964" y="3505200"/>
            <a:ext cx="8305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IU credit also available with a grade ($100/</a:t>
            </a:r>
            <a:r>
              <a:rPr lang="en-US" sz="3200" dirty="0" err="1" smtClean="0"/>
              <a:t>sem</a:t>
            </a:r>
            <a:r>
              <a:rPr lang="en-US" sz="3200" dirty="0" smtClean="0"/>
              <a:t>)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IU grade is calculated separately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      Greater emphasis on tests (75%)</a:t>
            </a:r>
          </a:p>
          <a:p>
            <a:r>
              <a:rPr lang="en-US" sz="3200" dirty="0" smtClean="0"/>
              <a:t>	      Greater emphasis on exam (20%)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      Less emphasis on HW (5%)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Deadline to register is Aug. 30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4484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31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144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AP Calculus BC </vt:lpstr>
      <vt:lpstr>Topics</vt:lpstr>
      <vt:lpstr>Emphasis</vt:lpstr>
      <vt:lpstr>Tests</vt:lpstr>
      <vt:lpstr>Grades</vt:lpstr>
      <vt:lpstr>Calculus Parties</vt:lpstr>
      <vt:lpstr>College Credit</vt:lpstr>
      <vt:lpstr>Questions?</vt:lpstr>
    </vt:vector>
  </TitlesOfParts>
  <Company>Bartholomew Consolidated School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calculus BC</dc:title>
  <dc:creator>nowlind</dc:creator>
  <cp:lastModifiedBy>nowlind</cp:lastModifiedBy>
  <cp:revision>9</cp:revision>
  <dcterms:created xsi:type="dcterms:W3CDTF">2015-08-20T17:49:41Z</dcterms:created>
  <dcterms:modified xsi:type="dcterms:W3CDTF">2015-08-20T22:44:51Z</dcterms:modified>
</cp:coreProperties>
</file>